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310" r:id="rId3"/>
    <p:sldId id="304" r:id="rId4"/>
    <p:sldId id="307" r:id="rId5"/>
    <p:sldId id="308" r:id="rId6"/>
    <p:sldId id="309" r:id="rId7"/>
    <p:sldId id="305" r:id="rId8"/>
    <p:sldId id="311" r:id="rId9"/>
    <p:sldId id="313" r:id="rId10"/>
    <p:sldId id="312" r:id="rId11"/>
    <p:sldId id="314" r:id="rId12"/>
    <p:sldId id="317" r:id="rId13"/>
    <p:sldId id="315" r:id="rId14"/>
    <p:sldId id="318" r:id="rId15"/>
    <p:sldId id="320" r:id="rId16"/>
    <p:sldId id="321" r:id="rId17"/>
    <p:sldId id="324" r:id="rId18"/>
    <p:sldId id="325" r:id="rId19"/>
    <p:sldId id="326" r:id="rId20"/>
    <p:sldId id="327" r:id="rId21"/>
    <p:sldId id="328" r:id="rId22"/>
    <p:sldId id="329" r:id="rId23"/>
    <p:sldId id="322" r:id="rId24"/>
    <p:sldId id="330" r:id="rId25"/>
    <p:sldId id="331" r:id="rId26"/>
    <p:sldId id="323" r:id="rId27"/>
    <p:sldId id="332" r:id="rId28"/>
    <p:sldId id="333" r:id="rId2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31"/>
  </p:normalViewPr>
  <p:slideViewPr>
    <p:cSldViewPr snapToGrid="0">
      <p:cViewPr>
        <p:scale>
          <a:sx n="100" d="100"/>
          <a:sy n="100" d="100"/>
        </p:scale>
        <p:origin x="-1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4" Type="http://schemas.openxmlformats.org/officeDocument/2006/relationships/hyperlink" Target="https://www.youtube.com/watch?v=QzkMo45pcUo" TargetMode="External"/><Relationship Id="rId5" Type="http://schemas.openxmlformats.org/officeDocument/2006/relationships/hyperlink" Target="http://onlinelibrary.wiley.com/doi/10.1113/jphysiol.1962.sp006837/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2016-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220245" y="3733800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89" y="1758259"/>
            <a:ext cx="2489200" cy="469900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1462997" y="6122091"/>
            <a:ext cx="5566954" cy="304800"/>
            <a:chOff x="1462997" y="6122091"/>
            <a:chExt cx="5566954" cy="30480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22091"/>
              <a:ext cx="2159000" cy="304800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9051" y="6136670"/>
              <a:ext cx="21209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1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2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3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4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P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M Roman 10 Regular"/>
                <a:cs typeface="LM Roman 10 Regular"/>
              </a:rPr>
              <a:t>X</a:t>
            </a:r>
            <a:endParaRPr lang="en-US" sz="2800" b="1" dirty="0">
              <a:latin typeface="LM Roman 10 Regular"/>
              <a:cs typeface="LM Roman 10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2: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 smtClean="0">
                <a:latin typeface="Trebuchet MS"/>
                <a:cs typeface="Trebuchet MS"/>
              </a:rPr>
              <a:t>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Output: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Input</a:t>
            </a:r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 smtClean="0">
                <a:latin typeface="Trebuchet MS"/>
                <a:cs typeface="Trebuchet MS"/>
              </a:rPr>
              <a:t>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17671"/>
              <a:ext cx="3143343" cy="2714317"/>
              <a:chOff x="768849" y="220190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20190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2080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1420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2629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07552" y="2019659"/>
              <a:ext cx="3143335" cy="2718805"/>
              <a:chOff x="486362" y="2100387"/>
              <a:chExt cx="3143335" cy="271880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7521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</a:t>
            </a:r>
            <a:r>
              <a:rPr lang="en-US" sz="3200" dirty="0">
                <a:latin typeface="Trebuchet MS"/>
                <a:cs typeface="Trebuchet MS"/>
              </a:rPr>
              <a:t> </a:t>
            </a:r>
            <a:r>
              <a:rPr lang="en-US" sz="3200" dirty="0" smtClean="0">
                <a:latin typeface="Trebuchet MS"/>
                <a:cs typeface="Trebuchet MS"/>
              </a:rPr>
              <a:t>   [ </a:t>
            </a:r>
            <a:r>
              <a:rPr lang="en-US" sz="3200" dirty="0" smtClean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Trebuchet MS"/>
                <a:cs typeface="Trebuchet MS"/>
              </a:rPr>
              <a:t>Gabor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LBP, </a:t>
            </a:r>
            <a:r>
              <a:rPr lang="en-US" sz="3200" dirty="0" err="1" smtClean="0"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299</Words>
  <Application>Microsoft Macintosh PowerPoint</Application>
  <PresentationFormat>On-screen Show (4:3)</PresentationFormat>
  <Paragraphs>175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LM Roman 10 Italic</vt:lpstr>
      <vt:lpstr>LM Roman 10 Regular</vt:lpstr>
      <vt:lpstr>Times New Roman</vt:lpstr>
      <vt:lpstr>Trebuchet MS</vt:lpstr>
      <vt:lpstr>Arial</vt:lpstr>
      <vt:lpstr>Diseño predeterminado</vt:lpstr>
      <vt:lpstr>Imagen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50</cp:revision>
  <dcterms:created xsi:type="dcterms:W3CDTF">2010-05-25T21:48:43Z</dcterms:created>
  <dcterms:modified xsi:type="dcterms:W3CDTF">2016-05-04T15:57:31Z</dcterms:modified>
</cp:coreProperties>
</file>